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71" r:id="rId2"/>
    <p:sldId id="572" r:id="rId3"/>
    <p:sldId id="573" r:id="rId4"/>
    <p:sldId id="267" r:id="rId5"/>
    <p:sldId id="574" r:id="rId6"/>
    <p:sldId id="276" r:id="rId7"/>
    <p:sldId id="575" r:id="rId8"/>
    <p:sldId id="576" r:id="rId9"/>
    <p:sldId id="577" r:id="rId10"/>
    <p:sldId id="578" r:id="rId11"/>
    <p:sldId id="579" r:id="rId12"/>
    <p:sldId id="580" r:id="rId13"/>
    <p:sldId id="582" r:id="rId14"/>
    <p:sldId id="581" r:id="rId15"/>
    <p:sldId id="583" r:id="rId16"/>
    <p:sldId id="584" r:id="rId17"/>
    <p:sldId id="585" r:id="rId18"/>
    <p:sldId id="586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71"/>
            <p14:sldId id="572"/>
            <p14:sldId id="573"/>
          </p14:sldIdLst>
        </p14:section>
        <p14:section name="Puzzle Diagram" id="{5EBB697D-5F3A-4619-95B1-18B26D293295}">
          <p14:sldIdLst>
            <p14:sldId id="267"/>
            <p14:sldId id="574"/>
          </p14:sldIdLst>
        </p14:section>
        <p14:section name="Gear Diagram" id="{78BEFFB9-BDDE-431B-8DAD-F147F3B1C6A0}">
          <p14:sldIdLst>
            <p14:sldId id="276"/>
            <p14:sldId id="575"/>
            <p14:sldId id="576"/>
            <p14:sldId id="577"/>
            <p14:sldId id="578"/>
            <p14:sldId id="579"/>
            <p14:sldId id="580"/>
            <p14:sldId id="582"/>
            <p14:sldId id="581"/>
            <p14:sldId id="583"/>
            <p14:sldId id="584"/>
            <p14:sldId id="585"/>
            <p14:sldId id="586"/>
          </p14:sldIdLst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87227" autoAdjust="0"/>
  </p:normalViewPr>
  <p:slideViewPr>
    <p:cSldViewPr snapToGrid="0">
      <p:cViewPr>
        <p:scale>
          <a:sx n="80" d="100"/>
          <a:sy n="80" d="100"/>
        </p:scale>
        <p:origin x="-78" y="-360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12/03/2021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t>12/03/2021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t>12/03/2021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t>12/03/2021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t>12/03/2021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800" b="1" dirty="0" smtClean="0"/>
              <a:t>sınav kaygısı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 smtClean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düşündüğünüzde.</a:t>
            </a:r>
            <a:endParaRPr lang="tr-TR" b="1" dirty="0">
              <a:solidFill>
                <a:srgbClr val="F55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697578" y="946484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2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6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“Başarıyı ölçmek için bir insanın ulaştığı </a:t>
            </a:r>
          </a:p>
          <a:p>
            <a:pPr algn="ctr"/>
            <a:r>
              <a:rPr lang="tr-TR" sz="2800" b="1" dirty="0" smtClean="0"/>
              <a:t>noktaya değil, başarmak için aştığı </a:t>
            </a:r>
          </a:p>
          <a:p>
            <a:pPr algn="ctr"/>
            <a:r>
              <a:rPr lang="tr-TR" sz="2800" b="1" dirty="0" smtClean="0"/>
              <a:t>engellere bakılması gerektiğini </a:t>
            </a:r>
          </a:p>
          <a:p>
            <a:pPr algn="ctr"/>
            <a:r>
              <a:rPr lang="tr-TR" sz="2800" b="1" dirty="0" smtClean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>(</a:t>
            </a:r>
            <a:r>
              <a:rPr lang="tr-TR" b="1" dirty="0" err="1" smtClean="0"/>
              <a:t>Booker</a:t>
            </a:r>
            <a:r>
              <a:rPr lang="tr-TR" b="1" dirty="0" smtClean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0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549401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Odaklanamama</a:t>
            </a:r>
            <a:r>
              <a:rPr lang="tr-TR" sz="1600" b="1" dirty="0" smtClean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İyi bildiklerini bile hatırlayamama,</a:t>
            </a:r>
            <a:endParaRPr lang="id-ID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Soruların yerine sınav sonucunu düşünme,</a:t>
            </a:r>
            <a:endParaRPr lang="id-ID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Okuduğunu anlamama,</a:t>
            </a:r>
            <a:r>
              <a:rPr lang="tr-TR" sz="1600" b="1" dirty="0" smtClean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 smtClean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10643</TotalTime>
  <Words>656</Words>
  <Application>Microsoft Office PowerPoint</Application>
  <PresentationFormat>Özel</PresentationFormat>
  <Paragraphs>165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Office Theme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PowerPoint Sunusu</vt:lpstr>
      <vt:lpstr>Düşüncelerini Değiştir.</vt:lpstr>
      <vt:lpstr>Sınavdan Önce</vt:lpstr>
      <vt:lpstr>Sınav Anında</vt:lpstr>
      <vt:lpstr>Başarı Nedir?</vt:lpstr>
      <vt:lpstr>Sınav Sonucunuz Ne Olursa Olsun…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REHBERLİK</cp:lastModifiedBy>
  <cp:revision>554</cp:revision>
  <dcterms:created xsi:type="dcterms:W3CDTF">2014-12-21T04:26:02Z</dcterms:created>
  <dcterms:modified xsi:type="dcterms:W3CDTF">2021-03-12T06:33:39Z</dcterms:modified>
</cp:coreProperties>
</file>